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0"/>
  </p:handoutMasterIdLst>
  <p:sldIdLst>
    <p:sldId id="257" r:id="rId5"/>
    <p:sldId id="269" r:id="rId6"/>
    <p:sldId id="268" r:id="rId7"/>
    <p:sldId id="270" r:id="rId8"/>
    <p:sldId id="271" r:id="rId9"/>
    <p:sldId id="272" r:id="rId10"/>
    <p:sldId id="279" r:id="rId11"/>
    <p:sldId id="280" r:id="rId12"/>
    <p:sldId id="273" r:id="rId13"/>
    <p:sldId id="274" r:id="rId14"/>
    <p:sldId id="275" r:id="rId15"/>
    <p:sldId id="276" r:id="rId16"/>
    <p:sldId id="277" r:id="rId17"/>
    <p:sldId id="278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ФОРМЫ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ЦВЕТА"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№2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20.04.2020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24.04.2020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74" y="35417"/>
            <a:ext cx="3279282" cy="4372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5" y="125568"/>
            <a:ext cx="3211669" cy="4282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22" y="2221605"/>
            <a:ext cx="3192350" cy="4256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89" y="2006602"/>
            <a:ext cx="3194227" cy="4258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370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68" y="238023"/>
            <a:ext cx="4756597" cy="3567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49" y="2569706"/>
            <a:ext cx="3052014" cy="4069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3" y="238024"/>
            <a:ext cx="2397499" cy="3567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64" y="2653418"/>
            <a:ext cx="2999168" cy="398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92826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040" y="2234855"/>
            <a:ext cx="5493984" cy="2916694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«Геометрические фигуры»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52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3950" y="615325"/>
            <a:ext cx="74955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геометрическими фигурами: треугольник, квадрат, четырехугольник.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-Сенсорное развитие.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мелкой моторики. </a:t>
            </a:r>
          </a:p>
        </p:txBody>
      </p:sp>
    </p:spTree>
    <p:extLst>
      <p:ext uri="{BB962C8B-B14F-4D97-AF65-F5344CB8AC3E}">
        <p14:creationId xmlns:p14="http://schemas.microsoft.com/office/powerpoint/2010/main" val="3416727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18" y="584197"/>
            <a:ext cx="3762241" cy="501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29" y="1609858"/>
            <a:ext cx="3398680" cy="453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9" y="584197"/>
            <a:ext cx="3797392" cy="501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61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1" y="940156"/>
            <a:ext cx="3992719" cy="564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98" y="940158"/>
            <a:ext cx="2950536" cy="510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7" y="940158"/>
            <a:ext cx="3588376" cy="458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191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433" y="586359"/>
            <a:ext cx="5493984" cy="699587"/>
          </a:xfrm>
        </p:spPr>
        <p:txBody>
          <a:bodyPr/>
          <a:lstStyle/>
          <a:p>
            <a:pPr algn="ctr"/>
            <a:r>
              <a:rPr lang="ru-RU" dirty="0" smtClean="0"/>
              <a:t>гимнастика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5313" y="1481069"/>
            <a:ext cx="8139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умения имитировать движения предлагаемых персонажей по воображению.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физические качества - координацию движений, равновесие.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-Дать детям эмоциональный заряд на предстоящий день, помочь сбросить негативные эмоции.</a:t>
            </a:r>
          </a:p>
        </p:txBody>
      </p:sp>
    </p:spTree>
    <p:extLst>
      <p:ext uri="{BB962C8B-B14F-4D97-AF65-F5344CB8AC3E}">
        <p14:creationId xmlns:p14="http://schemas.microsoft.com/office/powerpoint/2010/main" val="3367976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69" y="770717"/>
            <a:ext cx="4855335" cy="2996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43" y="3402431"/>
            <a:ext cx="5434885" cy="3057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2" y="586789"/>
            <a:ext cx="4662149" cy="2622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168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1" y="278908"/>
            <a:ext cx="5173013" cy="290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91" y="278908"/>
            <a:ext cx="5173014" cy="290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3504662"/>
            <a:ext cx="5087155" cy="2861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6372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284" y="728027"/>
            <a:ext cx="5493984" cy="1203804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мультиков и сказок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6225" y="2150772"/>
            <a:ext cx="71477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литературе разных жанров, эстетические чувства.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умение детей понимать смысл сказок.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видеть за словами образы и настроение произведения.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интерес к сказкам, как к литературному жанру;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внимание, память, восприятия.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любовь к чтению книг,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-Расширить представления детей о дружбе</a:t>
            </a:r>
          </a:p>
        </p:txBody>
      </p:sp>
    </p:spTree>
    <p:extLst>
      <p:ext uri="{BB962C8B-B14F-4D97-AF65-F5344CB8AC3E}">
        <p14:creationId xmlns:p14="http://schemas.microsoft.com/office/powerpoint/2010/main" val="347320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27" y="1262130"/>
            <a:ext cx="3675309" cy="490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1075386"/>
            <a:ext cx="5795491" cy="4346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633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859666"/>
            <a:ext cx="5027053" cy="377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67" y="528033"/>
            <a:ext cx="3878151" cy="517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5623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254" y="1049999"/>
            <a:ext cx="5493984" cy="2903815"/>
          </a:xfrm>
        </p:spPr>
        <p:txBody>
          <a:bodyPr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«домик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фигур»</a:t>
            </a:r>
          </a:p>
        </p:txBody>
      </p:sp>
    </p:spTree>
    <p:extLst>
      <p:ext uri="{BB962C8B-B14F-4D97-AF65-F5344CB8AC3E}">
        <p14:creationId xmlns:p14="http://schemas.microsoft.com/office/powerpoint/2010/main" val="3163284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219" y="476518"/>
            <a:ext cx="8271508" cy="525458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составлять изображение из нескольких частей, соблюдая определенную последовательность; правильно располагать его на листе.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геометрических фигур (квадрат, треугольник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396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87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Times New Roman</vt:lpstr>
      <vt:lpstr>Тема1</vt:lpstr>
      <vt:lpstr>" ФОРМЫ И ЦВЕТА" ГРУППА №2 С 20.04.2020 – 24.04.2020</vt:lpstr>
      <vt:lpstr>гимнастика</vt:lpstr>
      <vt:lpstr>Презентация PowerPoint</vt:lpstr>
      <vt:lpstr>Презентация PowerPoint</vt:lpstr>
      <vt:lpstr>Просмотр мультиков и сказок</vt:lpstr>
      <vt:lpstr>Презентация PowerPoint</vt:lpstr>
      <vt:lpstr>Презентация PowerPoint</vt:lpstr>
      <vt:lpstr>Аппликация «домик из фигур»</vt:lpstr>
      <vt:lpstr>Цель:  Учить детей составлять изображение из нескольких частей, соблюдая определенную последовательность; правильно располагать его на листе.  Задачи:  Закреплять знание геометрических фигур (квадрат, треугольник).  </vt:lpstr>
      <vt:lpstr>Презентация PowerPoint</vt:lpstr>
      <vt:lpstr>Презентация PowerPoint</vt:lpstr>
      <vt:lpstr>Рисование «Геометрические фигуры»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2020-04-23T14:31:45Z</dcterms:created>
  <dcterms:modified xsi:type="dcterms:W3CDTF">2020-04-23T15:34:17Z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